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31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1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1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4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7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8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3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95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7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6A3622D-E790-4EE4-9DED-F59DCB4BE786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45070AE-DCA7-4250-B6B8-B154BD0E7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6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data.telangana.gov.in/datas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8011-4500-B662-4E06-37009BBA22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Insights for Telangana Government Tourism Department</a:t>
            </a:r>
          </a:p>
        </p:txBody>
      </p:sp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3244BB-D383-F7B3-E365-9E732A76AE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1868" y="344658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2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3"/>
    </mc:Choice>
    <mc:Fallback xmlns="">
      <p:transition spd="slow" advTm="8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39497-6FCD-6F78-EA6D-571C2086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DB3257-761E-1228-3C72-FA48396F87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85652" y="378154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01"/>
    </mc:Choice>
    <mc:Fallback xmlns="">
      <p:transition spd="slow" advTm="67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07B94F-D79D-BEA4-385E-E98422791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9" y="0"/>
            <a:ext cx="12145562" cy="68580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A7BBE0-C371-2C77-5171-09EE707161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8744" y="423288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4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02"/>
    </mc:Choice>
    <mc:Fallback xmlns="">
      <p:transition spd="slow" advTm="52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B0F0-5D31-25C4-C491-02EF80F0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26766"/>
                </a:solidFill>
              </a:rPr>
              <a:t>Thank you for sparing your valuable time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42B8F-C35D-863B-B699-443954EC132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D44D3-4FBB-4857-F6DE-FCE28297D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05" y="1218506"/>
            <a:ext cx="4525449" cy="4525449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8069FF-FC7F-4082-745C-787555A29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36990" y="456699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3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6"/>
    </mc:Choice>
    <mc:Fallback xmlns="">
      <p:transition spd="slow" advTm="4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0BAD-9BFE-69F0-4BA3-F4863A1B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3EDBA-42BA-23E6-B023-AEABE249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38" y="3549918"/>
            <a:ext cx="4535190" cy="2194036"/>
          </a:xfrm>
        </p:spPr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Data set used for this analysis: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1) Code basics =&gt; data set from 2016 – 2019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2) Telangana Gov. Website =&gt; data set 2020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  <a:hlinkClick r:id="rId4"/>
              </a:rPr>
              <a:t>https://data.telangana.gov.in/dataset</a:t>
            </a: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l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899577-CF1F-A99D-CD35-30642AF62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492" y="0"/>
            <a:ext cx="4952198" cy="68580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3263C5-7BC3-41FA-28B2-9D237FB31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27264" y="392808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1"/>
    </mc:Choice>
    <mc:Fallback xmlns="">
      <p:transition spd="slow" advTm="27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850293-9C8C-65D5-2861-C9AC9D77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" y="0"/>
            <a:ext cx="12165991" cy="68580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E37551-91C2-5DB8-3713-F95F46D86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55991" y="395739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0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0"/>
    </mc:Choice>
    <mc:Fallback xmlns="">
      <p:transition spd="slow" advTm="3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1E3DC4-C7E3-0E7E-6E85-E29D5E040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AAA94-016B-E752-E008-530A2C572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4" y="0"/>
            <a:ext cx="12137271" cy="6858000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349A8D-57F3-997B-4753-DB4BCCE955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42852" y="42211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7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8"/>
    </mc:Choice>
    <mc:Fallback xmlns="">
      <p:transition spd="slow" advTm="1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53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00170-2D54-84B6-C67A-78E511F2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7" y="0"/>
            <a:ext cx="12168033" cy="685800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1ABB952C-DAB3-0AAC-E054-BB45F3100AE8}"/>
              </a:ext>
            </a:extLst>
          </p:cNvPr>
          <p:cNvSpPr/>
          <p:nvPr/>
        </p:nvSpPr>
        <p:spPr>
          <a:xfrm>
            <a:off x="11313708" y="4466492"/>
            <a:ext cx="392723" cy="1998784"/>
          </a:xfrm>
          <a:prstGeom prst="downArrow">
            <a:avLst/>
          </a:prstGeom>
          <a:solidFill>
            <a:srgbClr val="4267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C3B055F-AE47-0682-D954-239765802D5A}"/>
              </a:ext>
            </a:extLst>
          </p:cNvPr>
          <p:cNvSpPr/>
          <p:nvPr/>
        </p:nvSpPr>
        <p:spPr>
          <a:xfrm rot="10800000">
            <a:off x="11313709" y="1987058"/>
            <a:ext cx="392723" cy="1998784"/>
          </a:xfrm>
          <a:prstGeom prst="downArrow">
            <a:avLst/>
          </a:prstGeom>
          <a:solidFill>
            <a:srgbClr val="4267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94705B-9E42-6400-6807-54DDE8BB8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83839" y="386360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88"/>
    </mc:Choice>
    <mc:Fallback xmlns="">
      <p:transition spd="slow" advTm="61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2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A3C4B92F-CE87-7D62-6AC8-54232F6037B3}"/>
              </a:ext>
            </a:extLst>
          </p:cNvPr>
          <p:cNvSpPr/>
          <p:nvPr/>
        </p:nvSpPr>
        <p:spPr>
          <a:xfrm>
            <a:off x="11230708" y="4390292"/>
            <a:ext cx="392723" cy="1998784"/>
          </a:xfrm>
          <a:prstGeom prst="downArrow">
            <a:avLst/>
          </a:prstGeom>
          <a:solidFill>
            <a:srgbClr val="4267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0D81EF7-E7F5-8011-26EE-FF844901415F}"/>
              </a:ext>
            </a:extLst>
          </p:cNvPr>
          <p:cNvSpPr/>
          <p:nvPr/>
        </p:nvSpPr>
        <p:spPr>
          <a:xfrm rot="10800000">
            <a:off x="11230707" y="1987059"/>
            <a:ext cx="392723" cy="1998784"/>
          </a:xfrm>
          <a:prstGeom prst="downArrow">
            <a:avLst/>
          </a:prstGeom>
          <a:solidFill>
            <a:srgbClr val="4267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78833-2273-2456-7AAC-D8E392D2F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" y="0"/>
            <a:ext cx="12172317" cy="68580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E1318DE-B19B-F247-8FEA-0E157F537359}"/>
              </a:ext>
            </a:extLst>
          </p:cNvPr>
          <p:cNvSpPr/>
          <p:nvPr/>
        </p:nvSpPr>
        <p:spPr>
          <a:xfrm>
            <a:off x="11313708" y="4466492"/>
            <a:ext cx="392723" cy="1998784"/>
          </a:xfrm>
          <a:prstGeom prst="downArrow">
            <a:avLst/>
          </a:prstGeom>
          <a:solidFill>
            <a:srgbClr val="4267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F15C48B-1820-25FD-6C5D-72866F22E426}"/>
              </a:ext>
            </a:extLst>
          </p:cNvPr>
          <p:cNvSpPr/>
          <p:nvPr/>
        </p:nvSpPr>
        <p:spPr>
          <a:xfrm rot="10800000">
            <a:off x="11313709" y="1987058"/>
            <a:ext cx="392723" cy="1998784"/>
          </a:xfrm>
          <a:prstGeom prst="downArrow">
            <a:avLst/>
          </a:prstGeom>
          <a:solidFill>
            <a:srgbClr val="4267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CE5A69-9E3A-2D49-5C8C-05C4EFC889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71125" y="3968257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2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7"/>
    </mc:Choice>
    <mc:Fallback xmlns="">
      <p:transition spd="slow" advTm="1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8A603-5A13-1298-B48C-53F7AEAC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" y="0"/>
            <a:ext cx="12129495" cy="68580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EDA1D61-7065-F212-AAF0-33FA521DEC4F}"/>
              </a:ext>
            </a:extLst>
          </p:cNvPr>
          <p:cNvSpPr/>
          <p:nvPr/>
        </p:nvSpPr>
        <p:spPr>
          <a:xfrm>
            <a:off x="11313708" y="4466492"/>
            <a:ext cx="392723" cy="1998784"/>
          </a:xfrm>
          <a:prstGeom prst="downArrow">
            <a:avLst/>
          </a:prstGeom>
          <a:solidFill>
            <a:srgbClr val="4267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BD72F79-F900-B304-50C4-6531CCA333BF}"/>
              </a:ext>
            </a:extLst>
          </p:cNvPr>
          <p:cNvSpPr/>
          <p:nvPr/>
        </p:nvSpPr>
        <p:spPr>
          <a:xfrm rot="10800000">
            <a:off x="11313709" y="1987058"/>
            <a:ext cx="392723" cy="1998784"/>
          </a:xfrm>
          <a:prstGeom prst="downArrow">
            <a:avLst/>
          </a:prstGeom>
          <a:solidFill>
            <a:srgbClr val="4267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7E566FB-0D7F-982F-F350-31FCB6C811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25976" y="386360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0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88"/>
    </mc:Choice>
    <mc:Fallback xmlns="">
      <p:transition spd="slow" advTm="15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171188A-918A-74C7-D749-58792D99AD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54221" y="3470886"/>
            <a:ext cx="244475" cy="24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394943-9508-F565-4820-7A1298CF2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3" y="0"/>
            <a:ext cx="12132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98"/>
    </mc:Choice>
    <mc:Fallback xmlns="">
      <p:transition spd="slow" advTm="61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FE2373-0128-C33E-9883-F099ADF8A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4" y="0"/>
            <a:ext cx="12147011" cy="6858000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A86FC61-85CE-8158-F8BD-3B34B19A4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96667" y="4338394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5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41"/>
    </mc:Choice>
    <mc:Fallback xmlns="">
      <p:transition spd="slow" advTm="1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5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336</TotalTime>
  <Words>54</Words>
  <Application>Microsoft Office PowerPoint</Application>
  <PresentationFormat>Widescreen</PresentationFormat>
  <Paragraphs>8</Paragraphs>
  <Slides>12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Insights for Telangana Government Tourism Department</vt:lpstr>
      <vt:lpstr>Data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sparing your valuable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for Telangana Government Tourism Department</dc:title>
  <dc:creator>Meena Rangarajan</dc:creator>
  <cp:lastModifiedBy>Meena Rangarajan</cp:lastModifiedBy>
  <cp:revision>11</cp:revision>
  <dcterms:created xsi:type="dcterms:W3CDTF">2023-04-26T16:14:50Z</dcterms:created>
  <dcterms:modified xsi:type="dcterms:W3CDTF">2023-04-30T16:24:21Z</dcterms:modified>
</cp:coreProperties>
</file>